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65" r:id="rId5"/>
    <p:sldId id="262" r:id="rId6"/>
    <p:sldId id="263" r:id="rId7"/>
    <p:sldId id="266" r:id="rId8"/>
    <p:sldId id="269" r:id="rId9"/>
    <p:sldId id="261" r:id="rId10"/>
    <p:sldId id="260" r:id="rId11"/>
    <p:sldId id="259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2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F153F-D7BF-4228-94FC-3E1BB0139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A4BABD9-CD48-4272-8852-1B77791BA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EF9A43-8E4A-49C3-BE21-C4BDD2D5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AC417F-B856-4387-97B0-579DADF8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B1DDBA-8E20-493F-B1F9-9FBB035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001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D9308-732A-4884-ACEE-97ABA893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C1A191-A890-42D6-AF65-CED5EC6A6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20FC6E-6B8B-407A-B102-E9DBB328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3855F5-7911-4C2B-8225-0CEE18E6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C99206-BE7A-47E6-B4D1-D90155E9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699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BF1BD8A-8B5E-489E-9DFB-26D49E44F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B1E23E-A100-46D4-9BB7-DE5AAD5F1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E13066-044D-4180-AF10-F2DC641C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0663B9-8E92-4B92-91F9-7C6DA6D0D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602F84-6602-4DDE-A456-7E56CD15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44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89B9B-EEF8-43C8-9158-6F5D0824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0C544-BF97-42F5-AE12-A762796C3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6376C-446A-4DCE-85CD-601F0EB9C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234BD6-9EEC-4000-9AAB-146BE390C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DF91E-8942-4BF1-910C-FAEEC2AD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26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07C031-A1E2-4BCC-98D9-95E921C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BB8031-59CB-4E1D-966B-751627982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530C1D-9ED8-4314-A48D-492C97A1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0B17C5-9AD3-4E5C-A7B1-B31D6BFF8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335A01-FA27-4436-9853-839C2BA5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27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09E5B-CDF4-4189-824D-A3BA747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9EE37-4F37-46AE-8415-3FF8F8638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A5352-86B9-452E-98B2-78F893E93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F2BA3B-4C72-4ED8-80A3-C836CEA23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CC32A3-926E-402D-9DCA-7445D96F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3EE78-7285-4A73-B2F5-96060C77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2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F8A9-8091-4376-AF85-0F49CCF0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6BEC5D-DD78-4F06-9428-16574B159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615178-D120-473C-A322-F585DA5D1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FE294F-F43E-48EE-9528-424664C1A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94E854-628F-4FAF-AAA1-17CDD1163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24BB88-F94B-4E29-9F03-EEC6D9FCC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6F42653-B5DB-410B-9480-B5D129F7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E20BCC5-95B4-46C4-8EE6-A92343F7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719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1A8B4-54DD-4198-A413-EDD29278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80D68-DEE8-426D-B280-5B9A6008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108051-5079-4A55-9794-6A249FB6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7A4EC4-5107-4CF0-84EA-2145207F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19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2C9671-9803-4C89-B911-4D86F81B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CBB7FB-833F-4894-80DA-6A594F9D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AC8CD-EA1B-4881-811A-3173092C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06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BAA8C2-8BF2-411E-8F70-FF6F353A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BF0A34-6BE4-4792-84BA-8C8E76E5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C38995-F4D3-4377-80EE-D4DE3C931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B8BB57D-5433-4313-8D51-3A2D07E9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061897-5D7B-4750-96BB-02DA3F3F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A05865-B3CA-4F54-AEF7-6B86ABD6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55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3925EE-1B8C-48C0-863A-B16336B10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015D4B8-F913-4412-BFFE-B806F0B1E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DFE641-3E4F-4A39-A4B6-C999142F2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515044-2D02-4621-AADD-C444C064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429ED9-ADF7-4A96-BFEA-2EE74C07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735632-71A1-42F8-84D3-3EB156F0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947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59FECE-DB64-4EA7-A2D0-A4F707B5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604F9C-D972-4A05-A4B9-A844652D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68FC9-EC46-4FC2-864C-76CCC6199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0B75A-9A61-48B8-968E-CA34E19291FD}" type="datetimeFigureOut">
              <a:rPr lang="de-DE" smtClean="0"/>
              <a:t>04.07.2017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EC4605-292F-4142-8918-846FFA86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166517-EE65-4FE0-8829-54E2FC665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4267-8A87-43B1-BA56-F6E0F231E1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29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F361C-2DE1-4923-B295-59989D542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Arguing</a:t>
            </a:r>
            <a:r>
              <a:rPr lang="de-DE" dirty="0"/>
              <a:t> Machines	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BEE96B-876C-4D4E-91A5-7A9EB6669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Digital </a:t>
            </a:r>
            <a:r>
              <a:rPr lang="de-DE" dirty="0" err="1"/>
              <a:t>Artifactual</a:t>
            </a:r>
            <a:r>
              <a:rPr lang="de-DE" dirty="0"/>
              <a:t> </a:t>
            </a:r>
            <a:r>
              <a:rPr lang="de-DE" dirty="0" err="1"/>
              <a:t>Objections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43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d/d9/Kilobot_robot_swarm.JPG">
            <a:extLst>
              <a:ext uri="{FF2B5EF4-FFF2-40B4-BE49-F238E27FC236}">
                <a16:creationId xmlns:a16="http://schemas.microsoft.com/office/drawing/2014/main" id="{D538B6E6-37E7-4AF8-9666-7FB30549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01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ummers">
            <a:extLst>
              <a:ext uri="{FF2B5EF4-FFF2-40B4-BE49-F238E27FC236}">
                <a16:creationId xmlns:a16="http://schemas.microsoft.com/office/drawing/2014/main" id="{ADC2F77B-7A8D-4339-9D92-494B4DCDC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52" y="1572419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6F65477-9F08-42E0-BE7A-07024CF8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Installation: </a:t>
            </a:r>
            <a:r>
              <a:rPr lang="de-DE" dirty="0" err="1"/>
              <a:t>acoustically</a:t>
            </a:r>
            <a:r>
              <a:rPr lang="de-DE" dirty="0"/>
              <a:t> </a:t>
            </a:r>
            <a:r>
              <a:rPr lang="de-DE" dirty="0" err="1"/>
              <a:t>interacting</a:t>
            </a:r>
            <a:r>
              <a:rPr lang="de-DE" dirty="0"/>
              <a:t> </a:t>
            </a:r>
            <a:r>
              <a:rPr lang="de-DE" dirty="0" err="1"/>
              <a:t>robots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25478B-2E16-44DA-A6F8-1B6A1A0F2E12}"/>
              </a:ext>
            </a:extLst>
          </p:cNvPr>
          <p:cNvSpPr txBox="1"/>
          <p:nvPr/>
        </p:nvSpPr>
        <p:spPr>
          <a:xfrm>
            <a:off x="782025" y="1303412"/>
            <a:ext cx="29807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/>
              <a:t>Capabilities</a:t>
            </a:r>
            <a:r>
              <a:rPr lang="de-DE" sz="2800" u="sng" dirty="0"/>
              <a:t>:</a:t>
            </a:r>
          </a:p>
          <a:p>
            <a:r>
              <a:rPr lang="de-DE" sz="2800" dirty="0" err="1"/>
              <a:t>emit</a:t>
            </a:r>
            <a:r>
              <a:rPr lang="de-DE" sz="2800" dirty="0"/>
              <a:t> </a:t>
            </a:r>
            <a:r>
              <a:rPr lang="de-DE" sz="2800" dirty="0" err="1"/>
              <a:t>sound</a:t>
            </a:r>
            <a:endParaRPr lang="de-DE" sz="2800" dirty="0"/>
          </a:p>
          <a:p>
            <a:r>
              <a:rPr lang="de-DE" sz="1400" dirty="0" err="1"/>
              <a:t>Frequency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closest</a:t>
            </a:r>
            <a:r>
              <a:rPr lang="de-DE" sz="1400" dirty="0"/>
              <a:t> </a:t>
            </a:r>
            <a:r>
              <a:rPr lang="de-DE" sz="1400" dirty="0" err="1"/>
              <a:t>db</a:t>
            </a:r>
            <a:r>
              <a:rPr lang="de-DE" sz="1400" dirty="0"/>
              <a:t> </a:t>
            </a:r>
            <a:r>
              <a:rPr lang="de-DE" sz="1400" dirty="0" err="1"/>
              <a:t>entry</a:t>
            </a:r>
            <a:endParaRPr lang="de-DE" sz="1400" dirty="0"/>
          </a:p>
          <a:p>
            <a:r>
              <a:rPr lang="de-DE" sz="1400" dirty="0"/>
              <a:t>(</a:t>
            </a:r>
            <a:r>
              <a:rPr lang="de-DE" sz="1400" dirty="0" err="1"/>
              <a:t>randomly</a:t>
            </a:r>
            <a:r>
              <a:rPr lang="de-DE" sz="1400" dirty="0"/>
              <a:t>? Time-</a:t>
            </a:r>
            <a:r>
              <a:rPr lang="de-DE" sz="1400" dirty="0" err="1"/>
              <a:t>based</a:t>
            </a:r>
            <a:r>
              <a:rPr lang="de-DE" sz="1400" dirty="0"/>
              <a:t>?)</a:t>
            </a:r>
          </a:p>
          <a:p>
            <a:r>
              <a:rPr lang="de-DE" sz="2800" dirty="0" err="1"/>
              <a:t>receive</a:t>
            </a:r>
            <a:r>
              <a:rPr lang="de-DE" sz="2800" dirty="0"/>
              <a:t> </a:t>
            </a:r>
            <a:r>
              <a:rPr lang="de-DE" sz="2800" dirty="0" err="1"/>
              <a:t>sound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err="1"/>
              <a:t>record</a:t>
            </a:r>
            <a:r>
              <a:rPr lang="de-DE" sz="2800" dirty="0"/>
              <a:t> </a:t>
            </a:r>
            <a:r>
              <a:rPr lang="de-DE" sz="2800" dirty="0" err="1"/>
              <a:t>frequencies</a:t>
            </a:r>
            <a:endParaRPr lang="de-DE" sz="2800" dirty="0"/>
          </a:p>
          <a:p>
            <a:r>
              <a:rPr lang="de-DE" sz="1400" dirty="0" err="1"/>
              <a:t>to</a:t>
            </a:r>
            <a:r>
              <a:rPr lang="de-DE" sz="1400" dirty="0"/>
              <a:t> an own </a:t>
            </a:r>
            <a:r>
              <a:rPr lang="de-DE" sz="1400" dirty="0" err="1"/>
              <a:t>database</a:t>
            </a:r>
            <a:r>
              <a:rPr lang="de-DE" sz="1400" dirty="0"/>
              <a:t> (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integers</a:t>
            </a:r>
            <a:r>
              <a:rPr lang="de-DE" sz="1400" dirty="0"/>
              <a:t>) and </a:t>
            </a:r>
            <a:r>
              <a:rPr lang="de-DE" sz="1400" dirty="0" err="1"/>
              <a:t>compare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existing</a:t>
            </a:r>
            <a:r>
              <a:rPr lang="de-DE" sz="1400" dirty="0"/>
              <a:t> </a:t>
            </a:r>
            <a:r>
              <a:rPr lang="de-DE" sz="1400" dirty="0" err="1"/>
              <a:t>entries</a:t>
            </a:r>
            <a:endParaRPr lang="de-DE" sz="1400" dirty="0"/>
          </a:p>
          <a:p>
            <a:r>
              <a:rPr lang="de-DE" sz="2800" dirty="0" err="1"/>
              <a:t>react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acoustic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endParaRPr lang="de-DE" sz="1400" dirty="0"/>
          </a:p>
          <a:p>
            <a:r>
              <a:rPr lang="de-DE" sz="1400" dirty="0"/>
              <a:t>-&gt; </a:t>
            </a:r>
            <a:r>
              <a:rPr lang="de-DE" sz="1400" b="1" dirty="0" err="1"/>
              <a:t>move</a:t>
            </a:r>
            <a:r>
              <a:rPr lang="de-DE" sz="1400" dirty="0"/>
              <a:t> </a:t>
            </a:r>
            <a:r>
              <a:rPr lang="de-DE" sz="1400" dirty="0" err="1"/>
              <a:t>randomly</a:t>
            </a:r>
            <a:r>
              <a:rPr lang="de-DE" sz="1400" dirty="0"/>
              <a:t>, </a:t>
            </a:r>
            <a:r>
              <a:rPr lang="de-DE" sz="1400" dirty="0" err="1"/>
              <a:t>stop</a:t>
            </a:r>
            <a:r>
              <a:rPr lang="de-DE" sz="1400" dirty="0"/>
              <a:t> </a:t>
            </a:r>
            <a:r>
              <a:rPr lang="de-DE" sz="1400" dirty="0" err="1"/>
              <a:t>only</a:t>
            </a:r>
            <a:r>
              <a:rPr lang="de-DE" sz="1400" dirty="0"/>
              <a:t> upon </a:t>
            </a:r>
            <a:r>
              <a:rPr lang="de-DE" sz="1400" dirty="0" err="1"/>
              <a:t>sound</a:t>
            </a:r>
            <a:r>
              <a:rPr lang="de-DE" sz="1400" dirty="0"/>
              <a:t> </a:t>
            </a:r>
            <a:r>
              <a:rPr lang="de-DE" sz="1400" dirty="0" err="1"/>
              <a:t>input</a:t>
            </a:r>
            <a:endParaRPr lang="de-DE" sz="1400" dirty="0"/>
          </a:p>
          <a:p>
            <a:r>
              <a:rPr lang="de-DE" sz="1400" dirty="0"/>
              <a:t>-&gt; </a:t>
            </a:r>
            <a:r>
              <a:rPr lang="de-DE" sz="1400" b="1" dirty="0" err="1"/>
              <a:t>sound</a:t>
            </a:r>
            <a:r>
              <a:rPr lang="de-DE" sz="1400" b="1" dirty="0"/>
              <a:t> </a:t>
            </a:r>
            <a:r>
              <a:rPr lang="de-DE" sz="1400" b="1" dirty="0" err="1"/>
              <a:t>exchange</a:t>
            </a:r>
            <a:r>
              <a:rPr lang="de-DE" sz="1400" dirty="0"/>
              <a:t>: </a:t>
            </a:r>
            <a:r>
              <a:rPr lang="de-DE" sz="1400" dirty="0" err="1"/>
              <a:t>static</a:t>
            </a:r>
            <a:r>
              <a:rPr lang="de-DE" sz="1400" dirty="0"/>
              <a:t> </a:t>
            </a:r>
            <a:r>
              <a:rPr lang="de-DE" sz="1400" dirty="0" err="1"/>
              <a:t>installation</a:t>
            </a:r>
            <a:r>
              <a:rPr lang="de-DE" sz="1400" dirty="0"/>
              <a:t> </a:t>
            </a:r>
            <a:r>
              <a:rPr lang="de-DE" sz="1400" dirty="0" err="1"/>
              <a:t>offers</a:t>
            </a:r>
            <a:r>
              <a:rPr lang="de-DE" sz="1400" dirty="0"/>
              <a:t> </a:t>
            </a:r>
            <a:r>
              <a:rPr lang="de-DE" sz="1400" dirty="0" err="1"/>
              <a:t>higher</a:t>
            </a:r>
            <a:r>
              <a:rPr lang="de-DE" sz="1400" dirty="0"/>
              <a:t> </a:t>
            </a:r>
            <a:r>
              <a:rPr lang="de-DE" sz="1400" dirty="0" err="1"/>
              <a:t>chances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group-specific</a:t>
            </a:r>
            <a:r>
              <a:rPr lang="de-DE" sz="1400" dirty="0"/>
              <a:t> </a:t>
            </a:r>
            <a:r>
              <a:rPr lang="de-DE" sz="1400" dirty="0" err="1"/>
              <a:t>vocabulary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formed</a:t>
            </a:r>
            <a:r>
              <a:rPr lang="de-DE" sz="1400" dirty="0"/>
              <a:t>; </a:t>
            </a:r>
            <a:r>
              <a:rPr lang="de-DE" sz="1400" dirty="0" err="1"/>
              <a:t>setup</a:t>
            </a:r>
            <a:r>
              <a:rPr lang="de-DE" sz="1400" dirty="0"/>
              <a:t> </a:t>
            </a:r>
            <a:r>
              <a:rPr lang="de-DE" sz="1400" dirty="0" err="1"/>
              <a:t>less</a:t>
            </a:r>
            <a:r>
              <a:rPr lang="de-DE" sz="1400" dirty="0"/>
              <a:t> </a:t>
            </a:r>
            <a:r>
              <a:rPr lang="de-DE" sz="1400" dirty="0" err="1"/>
              <a:t>random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7943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487672-688C-4C16-92B1-8C5ABD13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Achievements, </a:t>
            </a:r>
            <a:r>
              <a:rPr lang="de-DE" dirty="0" err="1"/>
              <a:t>Steps</a:t>
            </a:r>
            <a:r>
              <a:rPr lang="de-DE" dirty="0"/>
              <a:t> &amp; </a:t>
            </a:r>
            <a:r>
              <a:rPr lang="de-DE" dirty="0" err="1"/>
              <a:t>milestones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F46258C-63E9-49CA-AC92-A08EF5B8EB99}"/>
              </a:ext>
            </a:extLst>
          </p:cNvPr>
          <p:cNvSpPr txBox="1"/>
          <p:nvPr/>
        </p:nvSpPr>
        <p:spPr>
          <a:xfrm>
            <a:off x="4546896" y="1699576"/>
            <a:ext cx="1559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Sound Out</a:t>
            </a:r>
          </a:p>
          <a:p>
            <a:pPr algn="ctr"/>
            <a:r>
              <a:rPr lang="de-DE" sz="1200" dirty="0" err="1"/>
              <a:t>Oscillators</a:t>
            </a:r>
            <a:r>
              <a:rPr lang="de-DE" sz="1200" dirty="0"/>
              <a:t>: Schmitt Trigger/</a:t>
            </a:r>
            <a:r>
              <a:rPr lang="de-DE" sz="1200" dirty="0" err="1"/>
              <a:t>DigiPot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6B518D-B358-432A-B2E3-EBD6BE3F2AB8}"/>
              </a:ext>
            </a:extLst>
          </p:cNvPr>
          <p:cNvSpPr txBox="1"/>
          <p:nvPr/>
        </p:nvSpPr>
        <p:spPr>
          <a:xfrm>
            <a:off x="6023267" y="1690688"/>
            <a:ext cx="1654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Sound In</a:t>
            </a:r>
          </a:p>
          <a:p>
            <a:pPr algn="ctr"/>
            <a:r>
              <a:rPr lang="de-DE" sz="1200" dirty="0"/>
              <a:t>Signal </a:t>
            </a:r>
            <a:r>
              <a:rPr lang="de-DE" sz="1200" dirty="0" err="1"/>
              <a:t>Amplification</a:t>
            </a:r>
            <a:endParaRPr lang="de-DE" sz="1200" dirty="0"/>
          </a:p>
          <a:p>
            <a:pPr algn="ctr"/>
            <a:r>
              <a:rPr lang="de-DE" sz="1200" dirty="0" err="1"/>
              <a:t>Decent</a:t>
            </a:r>
            <a:r>
              <a:rPr lang="de-DE" sz="1200" dirty="0"/>
              <a:t> </a:t>
            </a:r>
            <a:r>
              <a:rPr lang="de-DE" sz="1200" dirty="0" err="1"/>
              <a:t>Mics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917338-195A-463C-A840-263EFEE5BA4A}"/>
              </a:ext>
            </a:extLst>
          </p:cNvPr>
          <p:cNvSpPr txBox="1"/>
          <p:nvPr/>
        </p:nvSpPr>
        <p:spPr>
          <a:xfrm>
            <a:off x="5100283" y="2531269"/>
            <a:ext cx="2012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Signal </a:t>
            </a:r>
            <a:r>
              <a:rPr lang="de-DE" dirty="0" err="1"/>
              <a:t>Reception</a:t>
            </a:r>
            <a:endParaRPr lang="de-DE" dirty="0"/>
          </a:p>
          <a:p>
            <a:pPr algn="ctr"/>
            <a:r>
              <a:rPr lang="de-DE" sz="1200" dirty="0">
                <a:highlight>
                  <a:srgbClr val="FFFF00"/>
                </a:highlight>
              </a:rPr>
              <a:t>Signal Resolution</a:t>
            </a:r>
            <a:r>
              <a:rPr lang="de-DE" sz="1200" dirty="0"/>
              <a:t>, Noise </a:t>
            </a:r>
            <a:r>
              <a:rPr lang="de-DE" sz="1200" dirty="0" err="1"/>
              <a:t>Reduction</a:t>
            </a:r>
            <a:r>
              <a:rPr lang="de-DE" sz="1200" dirty="0"/>
              <a:t> -&gt; </a:t>
            </a:r>
            <a:r>
              <a:rPr lang="de-DE" sz="1200" dirty="0" err="1"/>
              <a:t>Receptivity</a:t>
            </a:r>
            <a:endParaRPr lang="de-DE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222543-A075-444B-8B51-05D28BC3AD36}"/>
              </a:ext>
            </a:extLst>
          </p:cNvPr>
          <p:cNvSpPr txBox="1"/>
          <p:nvPr/>
        </p:nvSpPr>
        <p:spPr>
          <a:xfrm>
            <a:off x="5100283" y="3302554"/>
            <a:ext cx="2152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Data Processing</a:t>
            </a:r>
          </a:p>
          <a:p>
            <a:pPr algn="ctr"/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Freq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Detection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-&gt; integer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comparison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storage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??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4B83C6-1A0D-41B2-A2A5-C110A7A3B1B6}"/>
              </a:ext>
            </a:extLst>
          </p:cNvPr>
          <p:cNvSpPr txBox="1"/>
          <p:nvPr/>
        </p:nvSpPr>
        <p:spPr>
          <a:xfrm>
            <a:off x="4864941" y="4367520"/>
            <a:ext cx="2483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Reaction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Movement, </a:t>
            </a:r>
            <a:r>
              <a:rPr lang="de-DE" sz="1200" strike="sngStrike" dirty="0">
                <a:solidFill>
                  <a:schemeClr val="bg1">
                    <a:lumMod val="50000"/>
                  </a:schemeClr>
                </a:solidFill>
              </a:rPr>
              <a:t>Color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, Sound/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Vocabulary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C0417A-024D-4EED-918C-4C7713E57DFD}"/>
              </a:ext>
            </a:extLst>
          </p:cNvPr>
          <p:cNvSpPr txBox="1"/>
          <p:nvPr/>
        </p:nvSpPr>
        <p:spPr>
          <a:xfrm>
            <a:off x="5362802" y="5107577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Object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Design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D11FEC0-2935-47B1-BF3F-F6D8385F52C8}"/>
              </a:ext>
            </a:extLst>
          </p:cNvPr>
          <p:cNvSpPr txBox="1"/>
          <p:nvPr/>
        </p:nvSpPr>
        <p:spPr>
          <a:xfrm>
            <a:off x="782025" y="1303412"/>
            <a:ext cx="29807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u="sng" dirty="0" err="1"/>
              <a:t>Capabilities</a:t>
            </a:r>
            <a:r>
              <a:rPr lang="de-DE" sz="2800" u="sng" dirty="0"/>
              <a:t>:</a:t>
            </a:r>
          </a:p>
          <a:p>
            <a:r>
              <a:rPr lang="de-DE" sz="2800" dirty="0" err="1"/>
              <a:t>emit</a:t>
            </a:r>
            <a:r>
              <a:rPr lang="de-DE" sz="2800" dirty="0"/>
              <a:t> </a:t>
            </a:r>
            <a:r>
              <a:rPr lang="de-DE" sz="2800" dirty="0" err="1"/>
              <a:t>sound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err="1">
                <a:highlight>
                  <a:srgbClr val="FFFF00"/>
                </a:highlight>
              </a:rPr>
              <a:t>receive</a:t>
            </a:r>
            <a:r>
              <a:rPr lang="de-DE" sz="2800" dirty="0">
                <a:highlight>
                  <a:srgbClr val="FFFF00"/>
                </a:highlight>
              </a:rPr>
              <a:t> </a:t>
            </a:r>
            <a:r>
              <a:rPr lang="de-DE" sz="2800" dirty="0" err="1">
                <a:highlight>
                  <a:srgbClr val="FFFF00"/>
                </a:highlight>
              </a:rPr>
              <a:t>sound</a:t>
            </a:r>
            <a:endParaRPr lang="de-DE" sz="2800" dirty="0">
              <a:highlight>
                <a:srgbClr val="FFFF00"/>
              </a:highlight>
            </a:endParaRPr>
          </a:p>
          <a:p>
            <a:endParaRPr lang="de-DE" sz="2800" dirty="0"/>
          </a:p>
          <a:p>
            <a:r>
              <a:rPr lang="de-DE" sz="2800" dirty="0" err="1">
                <a:solidFill>
                  <a:schemeClr val="bg1">
                    <a:lumMod val="50000"/>
                  </a:schemeClr>
                </a:solidFill>
              </a:rPr>
              <a:t>record</a:t>
            </a: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800" dirty="0" err="1">
                <a:solidFill>
                  <a:schemeClr val="bg1">
                    <a:lumMod val="50000"/>
                  </a:schemeClr>
                </a:solidFill>
              </a:rPr>
              <a:t>frequencies</a:t>
            </a:r>
            <a:endParaRPr lang="de-DE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2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2800" dirty="0" err="1">
                <a:solidFill>
                  <a:schemeClr val="bg1">
                    <a:lumMod val="50000"/>
                  </a:schemeClr>
                </a:solidFill>
              </a:rPr>
              <a:t>react</a:t>
            </a:r>
            <a:endParaRPr lang="de-DE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96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74A1E-01D7-4660-8E71-D2927F90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Plan 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BAF63F-945F-431E-8CF0-9BC596481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…will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sophisticated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social </a:t>
            </a:r>
            <a:r>
              <a:rPr lang="de-DE" dirty="0" err="1"/>
              <a:t>dynamics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neighbours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displayed</a:t>
            </a:r>
            <a:r>
              <a:rPr lang="de-DE" dirty="0"/>
              <a:t> on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screens</a:t>
            </a:r>
            <a:r>
              <a:rPr lang="de-DE" dirty="0"/>
              <a:t>, </a:t>
            </a:r>
            <a:r>
              <a:rPr lang="de-DE" dirty="0" err="1"/>
              <a:t>comprehensively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52423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915F8-FE64-4616-9F8D-932E06E0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inequal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power and </a:t>
            </a:r>
            <a:r>
              <a:rPr lang="de-DE" dirty="0" err="1"/>
              <a:t>wealth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extent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intolerance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4FD48A-6F4F-4A59-9E0F-44018569E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Intolerance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inability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accepting</a:t>
            </a:r>
            <a:r>
              <a:rPr lang="de-DE" b="1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  <a:p>
            <a:r>
              <a:rPr lang="de-DE" b="1" dirty="0"/>
              <a:t>Acceptance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b="1" dirty="0" err="1"/>
              <a:t>understanding</a:t>
            </a:r>
            <a:endParaRPr lang="de-DE" b="1" dirty="0"/>
          </a:p>
          <a:p>
            <a:r>
              <a:rPr lang="de-DE" b="1" dirty="0"/>
              <a:t>Understanding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personal </a:t>
            </a:r>
            <a:r>
              <a:rPr lang="de-DE" b="1" dirty="0"/>
              <a:t>social </a:t>
            </a:r>
            <a:r>
              <a:rPr lang="de-DE" b="1" dirty="0" err="1"/>
              <a:t>character</a:t>
            </a:r>
            <a:endParaRPr lang="de-DE" b="1" dirty="0"/>
          </a:p>
          <a:p>
            <a:r>
              <a:rPr lang="de-DE" dirty="0"/>
              <a:t>The social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so </a:t>
            </a:r>
            <a:r>
              <a:rPr lang="de-DE" b="1" dirty="0" err="1"/>
              <a:t>deeply</a:t>
            </a:r>
            <a:r>
              <a:rPr lang="de-DE" b="1" dirty="0"/>
              <a:t> </a:t>
            </a:r>
            <a:r>
              <a:rPr lang="de-DE" b="1" dirty="0" err="1"/>
              <a:t>coined</a:t>
            </a:r>
            <a:r>
              <a:rPr lang="de-DE" b="1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cannot</a:t>
            </a:r>
            <a:r>
              <a:rPr lang="de-DE" b="1" dirty="0"/>
              <a:t> </a:t>
            </a:r>
            <a:r>
              <a:rPr lang="de-DE" b="1" dirty="0" err="1"/>
              <a:t>see</a:t>
            </a:r>
            <a:r>
              <a:rPr lang="de-DE" b="1" dirty="0"/>
              <a:t> </a:t>
            </a:r>
            <a:r>
              <a:rPr lang="de-DE" b="1" dirty="0" err="1"/>
              <a:t>beyond</a:t>
            </a:r>
            <a:r>
              <a:rPr lang="de-DE" b="1" dirty="0"/>
              <a:t> </a:t>
            </a:r>
            <a:r>
              <a:rPr lang="de-DE" b="1" dirty="0" err="1"/>
              <a:t>it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66898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BAA49-22FC-4871-84F6-DD1E8C44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Experimental Simulation on social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A89FC5E-236B-4793-8705-07F9093F09BB}"/>
              </a:ext>
            </a:extLst>
          </p:cNvPr>
          <p:cNvSpPr txBox="1"/>
          <p:nvPr/>
        </p:nvSpPr>
        <p:spPr>
          <a:xfrm>
            <a:off x="1280160" y="1690688"/>
            <a:ext cx="65178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	</a:t>
            </a:r>
            <a:r>
              <a:rPr lang="de-DE" i="1" dirty="0"/>
              <a:t>Hörensagen</a:t>
            </a:r>
            <a:r>
              <a:rPr lang="de-DE" dirty="0"/>
              <a:t> (</a:t>
            </a:r>
            <a:r>
              <a:rPr lang="de-DE" dirty="0" err="1"/>
              <a:t>hearsay</a:t>
            </a:r>
            <a:r>
              <a:rPr lang="de-DE" dirty="0"/>
              <a:t>)</a:t>
            </a:r>
          </a:p>
          <a:p>
            <a:r>
              <a:rPr lang="de-DE" dirty="0"/>
              <a:t>			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and </a:t>
            </a:r>
            <a:r>
              <a:rPr lang="de-DE" dirty="0" err="1"/>
              <a:t>acceptance</a:t>
            </a:r>
            <a:endParaRPr lang="de-DE" dirty="0"/>
          </a:p>
          <a:p>
            <a:r>
              <a:rPr lang="de-DE" dirty="0"/>
              <a:t>			</a:t>
            </a:r>
            <a:r>
              <a:rPr lang="de-DE" dirty="0" err="1"/>
              <a:t>prejudice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924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BAA49-22FC-4871-84F6-DD1E8C44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Experimental Simulation on social </a:t>
            </a:r>
            <a:r>
              <a:rPr lang="de-DE" dirty="0" err="1"/>
              <a:t>dynamics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E2D0AB9-1399-48C9-B4F3-2EC2BAAAE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FCD4C57-C04A-4898-AD31-F701EE4062FC}"/>
              </a:ext>
            </a:extLst>
          </p:cNvPr>
          <p:cNvSpPr txBox="1"/>
          <p:nvPr/>
        </p:nvSpPr>
        <p:spPr>
          <a:xfrm>
            <a:off x="1075765" y="219456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0 s</a:t>
            </a:r>
          </a:p>
        </p:txBody>
      </p:sp>
    </p:spTree>
    <p:extLst>
      <p:ext uri="{BB962C8B-B14F-4D97-AF65-F5344CB8AC3E}">
        <p14:creationId xmlns:p14="http://schemas.microsoft.com/office/powerpoint/2010/main" val="242602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BAA49-22FC-4871-84F6-DD1E8C44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Experimental Simulation on social </a:t>
            </a:r>
            <a:r>
              <a:rPr lang="de-DE" dirty="0" err="1"/>
              <a:t>dynamics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C2AC442-835D-4C96-847A-D175247DB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521C67-A284-4B24-B0EA-A13DD5244EB9}"/>
              </a:ext>
            </a:extLst>
          </p:cNvPr>
          <p:cNvSpPr txBox="1"/>
          <p:nvPr/>
        </p:nvSpPr>
        <p:spPr>
          <a:xfrm>
            <a:off x="1075765" y="219456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50 s</a:t>
            </a:r>
          </a:p>
        </p:txBody>
      </p:sp>
    </p:spTree>
    <p:extLst>
      <p:ext uri="{BB962C8B-B14F-4D97-AF65-F5344CB8AC3E}">
        <p14:creationId xmlns:p14="http://schemas.microsoft.com/office/powerpoint/2010/main" val="282005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BAA49-22FC-4871-84F6-DD1E8C44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Experimental Simulation on social </a:t>
            </a:r>
            <a:r>
              <a:rPr lang="de-DE" dirty="0" err="1"/>
              <a:t>dynamics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4AF83A4-0249-4AE0-9F28-93B72DEA0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B08E194-EA4D-491E-B160-878B134A128E}"/>
              </a:ext>
            </a:extLst>
          </p:cNvPr>
          <p:cNvSpPr txBox="1"/>
          <p:nvPr/>
        </p:nvSpPr>
        <p:spPr>
          <a:xfrm>
            <a:off x="1075765" y="219456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120 s</a:t>
            </a:r>
          </a:p>
        </p:txBody>
      </p:sp>
    </p:spTree>
    <p:extLst>
      <p:ext uri="{BB962C8B-B14F-4D97-AF65-F5344CB8AC3E}">
        <p14:creationId xmlns:p14="http://schemas.microsoft.com/office/powerpoint/2010/main" val="211932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BAA49-22FC-4871-84F6-DD1E8C44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Experimental Simulation on social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08E194-EA4D-491E-B160-878B134A128E}"/>
              </a:ext>
            </a:extLst>
          </p:cNvPr>
          <p:cNvSpPr txBox="1"/>
          <p:nvPr/>
        </p:nvSpPr>
        <p:spPr>
          <a:xfrm>
            <a:off x="1075765" y="219456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= 360 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BF4A5B0-32AF-4EBE-B61B-CFC793E7A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9218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BAA49-22FC-4871-84F6-DD1E8C44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Experimental Simulation on social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08E194-EA4D-491E-B160-878B134A128E}"/>
              </a:ext>
            </a:extLst>
          </p:cNvPr>
          <p:cNvSpPr txBox="1"/>
          <p:nvPr/>
        </p:nvSpPr>
        <p:spPr>
          <a:xfrm>
            <a:off x="1075765" y="219456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 &gt; 800 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0BB1C46-78AF-45C6-B4A6-474FAD558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30238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ummers">
            <a:extLst>
              <a:ext uri="{FF2B5EF4-FFF2-40B4-BE49-F238E27FC236}">
                <a16:creationId xmlns:a16="http://schemas.microsoft.com/office/drawing/2014/main" id="{2941C591-2780-4C7B-B63A-E04AC664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39" y="0"/>
            <a:ext cx="8731624" cy="65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8B59F99-9159-4F1C-859D-6F593CBA845C}"/>
              </a:ext>
            </a:extLst>
          </p:cNvPr>
          <p:cNvSpPr txBox="1"/>
          <p:nvPr/>
        </p:nvSpPr>
        <p:spPr>
          <a:xfrm>
            <a:off x="3442276" y="6550223"/>
            <a:ext cx="5332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„</a:t>
            </a:r>
            <a:r>
              <a:rPr lang="de-DE" sz="1400" dirty="0" err="1"/>
              <a:t>Pummers</a:t>
            </a:r>
            <a:r>
              <a:rPr lang="de-DE" sz="1400" dirty="0"/>
              <a:t>“ </a:t>
            </a:r>
            <a:r>
              <a:rPr lang="de-DE" sz="1400" dirty="0" err="1"/>
              <a:t>by</a:t>
            </a:r>
            <a:r>
              <a:rPr lang="de-DE" sz="1400" dirty="0"/>
              <a:t> BEAM </a:t>
            </a:r>
            <a:r>
              <a:rPr lang="de-DE" sz="1400" dirty="0" err="1"/>
              <a:t>robotics</a:t>
            </a:r>
            <a:r>
              <a:rPr lang="de-DE" sz="1400" dirty="0"/>
              <a:t> - http://www.m27.com/projects/beam/ </a:t>
            </a:r>
          </a:p>
        </p:txBody>
      </p:sp>
    </p:spTree>
    <p:extLst>
      <p:ext uri="{BB962C8B-B14F-4D97-AF65-F5344CB8AC3E}">
        <p14:creationId xmlns:p14="http://schemas.microsoft.com/office/powerpoint/2010/main" val="131384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Breitbild</PresentationFormat>
  <Paragraphs>58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Arguing Machines </vt:lpstr>
      <vt:lpstr>The inequal distribution of power and wealth is driven to a great extent by intolerance</vt:lpstr>
      <vt:lpstr>Experimental Simulation on social dynamics</vt:lpstr>
      <vt:lpstr>Experimental Simulation on social dynamics</vt:lpstr>
      <vt:lpstr>Experimental Simulation on social dynamics</vt:lpstr>
      <vt:lpstr>Experimental Simulation on social dynamics</vt:lpstr>
      <vt:lpstr>Experimental Simulation on social dynamics</vt:lpstr>
      <vt:lpstr>Experimental Simulation on social dynamics</vt:lpstr>
      <vt:lpstr>PowerPoint-Präsentation</vt:lpstr>
      <vt:lpstr>PowerPoint-Präsentation</vt:lpstr>
      <vt:lpstr>Installation: acoustically interacting robots</vt:lpstr>
      <vt:lpstr>Achievements, Steps &amp; milestones</vt:lpstr>
      <vt:lpstr>Plan 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Arguing Machines</dc:title>
  <dc:creator>Unland, David</dc:creator>
  <cp:lastModifiedBy>David</cp:lastModifiedBy>
  <cp:revision>20</cp:revision>
  <dcterms:created xsi:type="dcterms:W3CDTF">2017-07-02T13:30:28Z</dcterms:created>
  <dcterms:modified xsi:type="dcterms:W3CDTF">2017-07-04T13:21:24Z</dcterms:modified>
</cp:coreProperties>
</file>